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  <p:sldId id="257" r:id="rId3"/>
  </p:sldIdLst>
  <p:sldSz cx="28800425" cy="35999738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E5FF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032"/>
    <p:restoredTop sz="94697"/>
  </p:normalViewPr>
  <p:slideViewPr>
    <p:cSldViewPr snapToGrid="0" snapToObjects="1">
      <p:cViewPr>
        <p:scale>
          <a:sx n="39" d="100"/>
          <a:sy n="39" d="100"/>
        </p:scale>
        <p:origin x="920" y="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tiff>
</file>

<file path=ppt/media/image3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160032" y="5891626"/>
            <a:ext cx="24480361" cy="12533242"/>
          </a:xfrm>
        </p:spPr>
        <p:txBody>
          <a:bodyPr anchor="b"/>
          <a:lstStyle>
            <a:lvl1pPr algn="ctr">
              <a:defRPr sz="18898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600053" y="18908198"/>
            <a:ext cx="21600319" cy="8691601"/>
          </a:xfrm>
        </p:spPr>
        <p:txBody>
          <a:bodyPr/>
          <a:lstStyle>
            <a:lvl1pPr marL="0" indent="0" algn="ctr">
              <a:buNone/>
              <a:defRPr sz="7559"/>
            </a:lvl1pPr>
            <a:lvl2pPr marL="1440043" indent="0" algn="ctr">
              <a:buNone/>
              <a:defRPr sz="6299"/>
            </a:lvl2pPr>
            <a:lvl3pPr marL="2880086" indent="0" algn="ctr">
              <a:buNone/>
              <a:defRPr sz="5669"/>
            </a:lvl3pPr>
            <a:lvl4pPr marL="4320129" indent="0" algn="ctr">
              <a:buNone/>
              <a:defRPr sz="5040"/>
            </a:lvl4pPr>
            <a:lvl5pPr marL="5760171" indent="0" algn="ctr">
              <a:buNone/>
              <a:defRPr sz="5040"/>
            </a:lvl5pPr>
            <a:lvl6pPr marL="7200214" indent="0" algn="ctr">
              <a:buNone/>
              <a:defRPr sz="5040"/>
            </a:lvl6pPr>
            <a:lvl7pPr marL="8640257" indent="0" algn="ctr">
              <a:buNone/>
              <a:defRPr sz="5040"/>
            </a:lvl7pPr>
            <a:lvl8pPr marL="10080300" indent="0" algn="ctr">
              <a:buNone/>
              <a:defRPr sz="5040"/>
            </a:lvl8pPr>
            <a:lvl9pPr marL="11520343" indent="0" algn="ctr">
              <a:buNone/>
              <a:defRPr sz="504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6C22E3-EA79-A44D-A72C-E90679F5552C}" type="datetimeFigureOut">
              <a:rPr lang="en-US" smtClean="0"/>
              <a:t>4/4/19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360F5B-D623-9144-B557-189802B52F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31590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6C22E3-EA79-A44D-A72C-E90679F5552C}" type="datetimeFigureOut">
              <a:rPr lang="en-US" smtClean="0"/>
              <a:t>4/4/19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360F5B-D623-9144-B557-189802B52F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99841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20610306" y="1916653"/>
            <a:ext cx="6210092" cy="30508114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980031" y="1916653"/>
            <a:ext cx="18270270" cy="3050811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6C22E3-EA79-A44D-A72C-E90679F5552C}" type="datetimeFigureOut">
              <a:rPr lang="en-US" smtClean="0"/>
              <a:t>4/4/19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360F5B-D623-9144-B557-189802B52F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8035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6C22E3-EA79-A44D-A72C-E90679F5552C}" type="datetimeFigureOut">
              <a:rPr lang="en-US" smtClean="0"/>
              <a:t>4/4/19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360F5B-D623-9144-B557-189802B52F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48009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65030" y="8974945"/>
            <a:ext cx="24840367" cy="14974888"/>
          </a:xfrm>
        </p:spPr>
        <p:txBody>
          <a:bodyPr anchor="b"/>
          <a:lstStyle>
            <a:lvl1pPr>
              <a:defRPr sz="18898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65030" y="24091502"/>
            <a:ext cx="24840367" cy="7874940"/>
          </a:xfrm>
        </p:spPr>
        <p:txBody>
          <a:bodyPr/>
          <a:lstStyle>
            <a:lvl1pPr marL="0" indent="0">
              <a:buNone/>
              <a:defRPr sz="7559">
                <a:solidFill>
                  <a:schemeClr val="tx1"/>
                </a:solidFill>
              </a:defRPr>
            </a:lvl1pPr>
            <a:lvl2pPr marL="1440043" indent="0">
              <a:buNone/>
              <a:defRPr sz="6299">
                <a:solidFill>
                  <a:schemeClr val="tx1">
                    <a:tint val="75000"/>
                  </a:schemeClr>
                </a:solidFill>
              </a:defRPr>
            </a:lvl2pPr>
            <a:lvl3pPr marL="2880086" indent="0">
              <a:buNone/>
              <a:defRPr sz="5669">
                <a:solidFill>
                  <a:schemeClr val="tx1">
                    <a:tint val="75000"/>
                  </a:schemeClr>
                </a:solidFill>
              </a:defRPr>
            </a:lvl3pPr>
            <a:lvl4pPr marL="4320129" indent="0">
              <a:buNone/>
              <a:defRPr sz="5040">
                <a:solidFill>
                  <a:schemeClr val="tx1">
                    <a:tint val="75000"/>
                  </a:schemeClr>
                </a:solidFill>
              </a:defRPr>
            </a:lvl4pPr>
            <a:lvl5pPr marL="5760171" indent="0">
              <a:buNone/>
              <a:defRPr sz="5040">
                <a:solidFill>
                  <a:schemeClr val="tx1">
                    <a:tint val="75000"/>
                  </a:schemeClr>
                </a:solidFill>
              </a:defRPr>
            </a:lvl5pPr>
            <a:lvl6pPr marL="7200214" indent="0">
              <a:buNone/>
              <a:defRPr sz="5040">
                <a:solidFill>
                  <a:schemeClr val="tx1">
                    <a:tint val="75000"/>
                  </a:schemeClr>
                </a:solidFill>
              </a:defRPr>
            </a:lvl6pPr>
            <a:lvl7pPr marL="8640257" indent="0">
              <a:buNone/>
              <a:defRPr sz="5040">
                <a:solidFill>
                  <a:schemeClr val="tx1">
                    <a:tint val="75000"/>
                  </a:schemeClr>
                </a:solidFill>
              </a:defRPr>
            </a:lvl7pPr>
            <a:lvl8pPr marL="10080300" indent="0">
              <a:buNone/>
              <a:defRPr sz="5040">
                <a:solidFill>
                  <a:schemeClr val="tx1">
                    <a:tint val="75000"/>
                  </a:schemeClr>
                </a:solidFill>
              </a:defRPr>
            </a:lvl8pPr>
            <a:lvl9pPr marL="11520343" indent="0">
              <a:buNone/>
              <a:defRPr sz="504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6C22E3-EA79-A44D-A72C-E90679F5552C}" type="datetimeFigureOut">
              <a:rPr lang="en-US" smtClean="0"/>
              <a:t>4/4/19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360F5B-D623-9144-B557-189802B52F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70057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980029" y="9583264"/>
            <a:ext cx="12240181" cy="2284150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580215" y="9583264"/>
            <a:ext cx="12240181" cy="2284150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6C22E3-EA79-A44D-A72C-E90679F5552C}" type="datetimeFigureOut">
              <a:rPr lang="en-US" smtClean="0"/>
              <a:t>4/4/19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360F5B-D623-9144-B557-189802B52F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55428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83780" y="1916661"/>
            <a:ext cx="24840367" cy="695828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83784" y="8824938"/>
            <a:ext cx="12183928" cy="4324966"/>
          </a:xfrm>
        </p:spPr>
        <p:txBody>
          <a:bodyPr anchor="b"/>
          <a:lstStyle>
            <a:lvl1pPr marL="0" indent="0">
              <a:buNone/>
              <a:defRPr sz="7559" b="1"/>
            </a:lvl1pPr>
            <a:lvl2pPr marL="1440043" indent="0">
              <a:buNone/>
              <a:defRPr sz="6299" b="1"/>
            </a:lvl2pPr>
            <a:lvl3pPr marL="2880086" indent="0">
              <a:buNone/>
              <a:defRPr sz="5669" b="1"/>
            </a:lvl3pPr>
            <a:lvl4pPr marL="4320129" indent="0">
              <a:buNone/>
              <a:defRPr sz="5040" b="1"/>
            </a:lvl4pPr>
            <a:lvl5pPr marL="5760171" indent="0">
              <a:buNone/>
              <a:defRPr sz="5040" b="1"/>
            </a:lvl5pPr>
            <a:lvl6pPr marL="7200214" indent="0">
              <a:buNone/>
              <a:defRPr sz="5040" b="1"/>
            </a:lvl6pPr>
            <a:lvl7pPr marL="8640257" indent="0">
              <a:buNone/>
              <a:defRPr sz="5040" b="1"/>
            </a:lvl7pPr>
            <a:lvl8pPr marL="10080300" indent="0">
              <a:buNone/>
              <a:defRPr sz="5040" b="1"/>
            </a:lvl8pPr>
            <a:lvl9pPr marL="11520343" indent="0">
              <a:buNone/>
              <a:defRPr sz="504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983784" y="13149904"/>
            <a:ext cx="12183928" cy="1934152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4580217" y="8824938"/>
            <a:ext cx="12243932" cy="4324966"/>
          </a:xfrm>
        </p:spPr>
        <p:txBody>
          <a:bodyPr anchor="b"/>
          <a:lstStyle>
            <a:lvl1pPr marL="0" indent="0">
              <a:buNone/>
              <a:defRPr sz="7559" b="1"/>
            </a:lvl1pPr>
            <a:lvl2pPr marL="1440043" indent="0">
              <a:buNone/>
              <a:defRPr sz="6299" b="1"/>
            </a:lvl2pPr>
            <a:lvl3pPr marL="2880086" indent="0">
              <a:buNone/>
              <a:defRPr sz="5669" b="1"/>
            </a:lvl3pPr>
            <a:lvl4pPr marL="4320129" indent="0">
              <a:buNone/>
              <a:defRPr sz="5040" b="1"/>
            </a:lvl4pPr>
            <a:lvl5pPr marL="5760171" indent="0">
              <a:buNone/>
              <a:defRPr sz="5040" b="1"/>
            </a:lvl5pPr>
            <a:lvl6pPr marL="7200214" indent="0">
              <a:buNone/>
              <a:defRPr sz="5040" b="1"/>
            </a:lvl6pPr>
            <a:lvl7pPr marL="8640257" indent="0">
              <a:buNone/>
              <a:defRPr sz="5040" b="1"/>
            </a:lvl7pPr>
            <a:lvl8pPr marL="10080300" indent="0">
              <a:buNone/>
              <a:defRPr sz="5040" b="1"/>
            </a:lvl8pPr>
            <a:lvl9pPr marL="11520343" indent="0">
              <a:buNone/>
              <a:defRPr sz="504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4580217" y="13149904"/>
            <a:ext cx="12243932" cy="1934152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6C22E3-EA79-A44D-A72C-E90679F5552C}" type="datetimeFigureOut">
              <a:rPr lang="en-US" smtClean="0"/>
              <a:t>4/4/19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360F5B-D623-9144-B557-189802B52F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69115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6C22E3-EA79-A44D-A72C-E90679F5552C}" type="datetimeFigureOut">
              <a:rPr lang="en-US" smtClean="0"/>
              <a:t>4/4/19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360F5B-D623-9144-B557-189802B52F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564609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6C22E3-EA79-A44D-A72C-E90679F5552C}" type="datetimeFigureOut">
              <a:rPr lang="en-US" smtClean="0"/>
              <a:t>4/4/19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360F5B-D623-9144-B557-189802B52F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46937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83780" y="2399982"/>
            <a:ext cx="9288887" cy="8399939"/>
          </a:xfrm>
        </p:spPr>
        <p:txBody>
          <a:bodyPr anchor="b"/>
          <a:lstStyle>
            <a:lvl1pPr>
              <a:defRPr sz="10079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243932" y="5183304"/>
            <a:ext cx="14580215" cy="25583147"/>
          </a:xfrm>
        </p:spPr>
        <p:txBody>
          <a:bodyPr/>
          <a:lstStyle>
            <a:lvl1pPr>
              <a:defRPr sz="10079"/>
            </a:lvl1pPr>
            <a:lvl2pPr>
              <a:defRPr sz="8819"/>
            </a:lvl2pPr>
            <a:lvl3pPr>
              <a:defRPr sz="7559"/>
            </a:lvl3pPr>
            <a:lvl4pPr>
              <a:defRPr sz="6299"/>
            </a:lvl4pPr>
            <a:lvl5pPr>
              <a:defRPr sz="6299"/>
            </a:lvl5pPr>
            <a:lvl6pPr>
              <a:defRPr sz="6299"/>
            </a:lvl6pPr>
            <a:lvl7pPr>
              <a:defRPr sz="6299"/>
            </a:lvl7pPr>
            <a:lvl8pPr>
              <a:defRPr sz="6299"/>
            </a:lvl8pPr>
            <a:lvl9pPr>
              <a:defRPr sz="62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83780" y="10799922"/>
            <a:ext cx="9288887" cy="20008190"/>
          </a:xfrm>
        </p:spPr>
        <p:txBody>
          <a:bodyPr/>
          <a:lstStyle>
            <a:lvl1pPr marL="0" indent="0">
              <a:buNone/>
              <a:defRPr sz="5040"/>
            </a:lvl1pPr>
            <a:lvl2pPr marL="1440043" indent="0">
              <a:buNone/>
              <a:defRPr sz="4410"/>
            </a:lvl2pPr>
            <a:lvl3pPr marL="2880086" indent="0">
              <a:buNone/>
              <a:defRPr sz="3780"/>
            </a:lvl3pPr>
            <a:lvl4pPr marL="4320129" indent="0">
              <a:buNone/>
              <a:defRPr sz="3150"/>
            </a:lvl4pPr>
            <a:lvl5pPr marL="5760171" indent="0">
              <a:buNone/>
              <a:defRPr sz="3150"/>
            </a:lvl5pPr>
            <a:lvl6pPr marL="7200214" indent="0">
              <a:buNone/>
              <a:defRPr sz="3150"/>
            </a:lvl6pPr>
            <a:lvl7pPr marL="8640257" indent="0">
              <a:buNone/>
              <a:defRPr sz="3150"/>
            </a:lvl7pPr>
            <a:lvl8pPr marL="10080300" indent="0">
              <a:buNone/>
              <a:defRPr sz="3150"/>
            </a:lvl8pPr>
            <a:lvl9pPr marL="11520343" indent="0">
              <a:buNone/>
              <a:defRPr sz="31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6C22E3-EA79-A44D-A72C-E90679F5552C}" type="datetimeFigureOut">
              <a:rPr lang="en-US" smtClean="0"/>
              <a:t>4/4/19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360F5B-D623-9144-B557-189802B52F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31682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83780" y="2399982"/>
            <a:ext cx="9288887" cy="8399939"/>
          </a:xfrm>
        </p:spPr>
        <p:txBody>
          <a:bodyPr anchor="b"/>
          <a:lstStyle>
            <a:lvl1pPr>
              <a:defRPr sz="10079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2243932" y="5183304"/>
            <a:ext cx="14580215" cy="25583147"/>
          </a:xfrm>
        </p:spPr>
        <p:txBody>
          <a:bodyPr anchor="t"/>
          <a:lstStyle>
            <a:lvl1pPr marL="0" indent="0">
              <a:buNone/>
              <a:defRPr sz="10079"/>
            </a:lvl1pPr>
            <a:lvl2pPr marL="1440043" indent="0">
              <a:buNone/>
              <a:defRPr sz="8819"/>
            </a:lvl2pPr>
            <a:lvl3pPr marL="2880086" indent="0">
              <a:buNone/>
              <a:defRPr sz="7559"/>
            </a:lvl3pPr>
            <a:lvl4pPr marL="4320129" indent="0">
              <a:buNone/>
              <a:defRPr sz="6299"/>
            </a:lvl4pPr>
            <a:lvl5pPr marL="5760171" indent="0">
              <a:buNone/>
              <a:defRPr sz="6299"/>
            </a:lvl5pPr>
            <a:lvl6pPr marL="7200214" indent="0">
              <a:buNone/>
              <a:defRPr sz="6299"/>
            </a:lvl6pPr>
            <a:lvl7pPr marL="8640257" indent="0">
              <a:buNone/>
              <a:defRPr sz="6299"/>
            </a:lvl7pPr>
            <a:lvl8pPr marL="10080300" indent="0">
              <a:buNone/>
              <a:defRPr sz="6299"/>
            </a:lvl8pPr>
            <a:lvl9pPr marL="11520343" indent="0">
              <a:buNone/>
              <a:defRPr sz="6299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83780" y="10799922"/>
            <a:ext cx="9288887" cy="20008190"/>
          </a:xfrm>
        </p:spPr>
        <p:txBody>
          <a:bodyPr/>
          <a:lstStyle>
            <a:lvl1pPr marL="0" indent="0">
              <a:buNone/>
              <a:defRPr sz="5040"/>
            </a:lvl1pPr>
            <a:lvl2pPr marL="1440043" indent="0">
              <a:buNone/>
              <a:defRPr sz="4410"/>
            </a:lvl2pPr>
            <a:lvl3pPr marL="2880086" indent="0">
              <a:buNone/>
              <a:defRPr sz="3780"/>
            </a:lvl3pPr>
            <a:lvl4pPr marL="4320129" indent="0">
              <a:buNone/>
              <a:defRPr sz="3150"/>
            </a:lvl4pPr>
            <a:lvl5pPr marL="5760171" indent="0">
              <a:buNone/>
              <a:defRPr sz="3150"/>
            </a:lvl5pPr>
            <a:lvl6pPr marL="7200214" indent="0">
              <a:buNone/>
              <a:defRPr sz="3150"/>
            </a:lvl6pPr>
            <a:lvl7pPr marL="8640257" indent="0">
              <a:buNone/>
              <a:defRPr sz="3150"/>
            </a:lvl7pPr>
            <a:lvl8pPr marL="10080300" indent="0">
              <a:buNone/>
              <a:defRPr sz="3150"/>
            </a:lvl8pPr>
            <a:lvl9pPr marL="11520343" indent="0">
              <a:buNone/>
              <a:defRPr sz="31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6C22E3-EA79-A44D-A72C-E90679F5552C}" type="datetimeFigureOut">
              <a:rPr lang="en-US" smtClean="0"/>
              <a:t>4/4/19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360F5B-D623-9144-B557-189802B52F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69763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980029" y="1916661"/>
            <a:ext cx="24840367" cy="695828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80029" y="9583264"/>
            <a:ext cx="24840367" cy="2284150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980029" y="33366432"/>
            <a:ext cx="6480096" cy="191665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78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06C22E3-EA79-A44D-A72C-E90679F5552C}" type="datetimeFigureOut">
              <a:rPr lang="en-US" smtClean="0"/>
              <a:t>4/4/19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540141" y="33366432"/>
            <a:ext cx="9720143" cy="191665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378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0340300" y="33366432"/>
            <a:ext cx="6480096" cy="191665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378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3360F5B-D623-9144-B557-189802B52F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88186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2880086" rtl="0" eaLnBrk="1" latinLnBrk="0" hangingPunct="1">
        <a:lnSpc>
          <a:spcPct val="90000"/>
        </a:lnSpc>
        <a:spcBef>
          <a:spcPct val="0"/>
        </a:spcBef>
        <a:buNone/>
        <a:defRPr sz="13859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720021" indent="-720021" algn="l" defTabSz="2880086" rtl="0" eaLnBrk="1" latinLnBrk="0" hangingPunct="1">
        <a:lnSpc>
          <a:spcPct val="90000"/>
        </a:lnSpc>
        <a:spcBef>
          <a:spcPts val="3150"/>
        </a:spcBef>
        <a:buFont typeface="Arial" panose="020B0604020202020204" pitchFamily="34" charset="0"/>
        <a:buChar char="•"/>
        <a:defRPr sz="8819" kern="1200">
          <a:solidFill>
            <a:schemeClr val="tx1"/>
          </a:solidFill>
          <a:latin typeface="+mn-lt"/>
          <a:ea typeface="+mn-ea"/>
          <a:cs typeface="+mn-cs"/>
        </a:defRPr>
      </a:lvl1pPr>
      <a:lvl2pPr marL="2160064" indent="-720021" algn="l" defTabSz="2880086" rtl="0" eaLnBrk="1" latinLnBrk="0" hangingPunct="1">
        <a:lnSpc>
          <a:spcPct val="90000"/>
        </a:lnSpc>
        <a:spcBef>
          <a:spcPts val="1575"/>
        </a:spcBef>
        <a:buFont typeface="Arial" panose="020B0604020202020204" pitchFamily="34" charset="0"/>
        <a:buChar char="•"/>
        <a:defRPr sz="7559" kern="1200">
          <a:solidFill>
            <a:schemeClr val="tx1"/>
          </a:solidFill>
          <a:latin typeface="+mn-lt"/>
          <a:ea typeface="+mn-ea"/>
          <a:cs typeface="+mn-cs"/>
        </a:defRPr>
      </a:lvl2pPr>
      <a:lvl3pPr marL="3600107" indent="-720021" algn="l" defTabSz="2880086" rtl="0" eaLnBrk="1" latinLnBrk="0" hangingPunct="1">
        <a:lnSpc>
          <a:spcPct val="90000"/>
        </a:lnSpc>
        <a:spcBef>
          <a:spcPts val="1575"/>
        </a:spcBef>
        <a:buFont typeface="Arial" panose="020B0604020202020204" pitchFamily="34" charset="0"/>
        <a:buChar char="•"/>
        <a:defRPr sz="6299" kern="1200">
          <a:solidFill>
            <a:schemeClr val="tx1"/>
          </a:solidFill>
          <a:latin typeface="+mn-lt"/>
          <a:ea typeface="+mn-ea"/>
          <a:cs typeface="+mn-cs"/>
        </a:defRPr>
      </a:lvl3pPr>
      <a:lvl4pPr marL="5040150" indent="-720021" algn="l" defTabSz="2880086" rtl="0" eaLnBrk="1" latinLnBrk="0" hangingPunct="1">
        <a:lnSpc>
          <a:spcPct val="90000"/>
        </a:lnSpc>
        <a:spcBef>
          <a:spcPts val="1575"/>
        </a:spcBef>
        <a:buFont typeface="Arial" panose="020B0604020202020204" pitchFamily="34" charset="0"/>
        <a:buChar char="•"/>
        <a:defRPr sz="5669" kern="1200">
          <a:solidFill>
            <a:schemeClr val="tx1"/>
          </a:solidFill>
          <a:latin typeface="+mn-lt"/>
          <a:ea typeface="+mn-ea"/>
          <a:cs typeface="+mn-cs"/>
        </a:defRPr>
      </a:lvl4pPr>
      <a:lvl5pPr marL="6480193" indent="-720021" algn="l" defTabSz="2880086" rtl="0" eaLnBrk="1" latinLnBrk="0" hangingPunct="1">
        <a:lnSpc>
          <a:spcPct val="90000"/>
        </a:lnSpc>
        <a:spcBef>
          <a:spcPts val="1575"/>
        </a:spcBef>
        <a:buFont typeface="Arial" panose="020B0604020202020204" pitchFamily="34" charset="0"/>
        <a:buChar char="•"/>
        <a:defRPr sz="5669" kern="1200">
          <a:solidFill>
            <a:schemeClr val="tx1"/>
          </a:solidFill>
          <a:latin typeface="+mn-lt"/>
          <a:ea typeface="+mn-ea"/>
          <a:cs typeface="+mn-cs"/>
        </a:defRPr>
      </a:lvl5pPr>
      <a:lvl6pPr marL="7920236" indent="-720021" algn="l" defTabSz="2880086" rtl="0" eaLnBrk="1" latinLnBrk="0" hangingPunct="1">
        <a:lnSpc>
          <a:spcPct val="90000"/>
        </a:lnSpc>
        <a:spcBef>
          <a:spcPts val="1575"/>
        </a:spcBef>
        <a:buFont typeface="Arial" panose="020B0604020202020204" pitchFamily="34" charset="0"/>
        <a:buChar char="•"/>
        <a:defRPr sz="5669" kern="1200">
          <a:solidFill>
            <a:schemeClr val="tx1"/>
          </a:solidFill>
          <a:latin typeface="+mn-lt"/>
          <a:ea typeface="+mn-ea"/>
          <a:cs typeface="+mn-cs"/>
        </a:defRPr>
      </a:lvl6pPr>
      <a:lvl7pPr marL="9360278" indent="-720021" algn="l" defTabSz="2880086" rtl="0" eaLnBrk="1" latinLnBrk="0" hangingPunct="1">
        <a:lnSpc>
          <a:spcPct val="90000"/>
        </a:lnSpc>
        <a:spcBef>
          <a:spcPts val="1575"/>
        </a:spcBef>
        <a:buFont typeface="Arial" panose="020B0604020202020204" pitchFamily="34" charset="0"/>
        <a:buChar char="•"/>
        <a:defRPr sz="5669" kern="1200">
          <a:solidFill>
            <a:schemeClr val="tx1"/>
          </a:solidFill>
          <a:latin typeface="+mn-lt"/>
          <a:ea typeface="+mn-ea"/>
          <a:cs typeface="+mn-cs"/>
        </a:defRPr>
      </a:lvl7pPr>
      <a:lvl8pPr marL="10800321" indent="-720021" algn="l" defTabSz="2880086" rtl="0" eaLnBrk="1" latinLnBrk="0" hangingPunct="1">
        <a:lnSpc>
          <a:spcPct val="90000"/>
        </a:lnSpc>
        <a:spcBef>
          <a:spcPts val="1575"/>
        </a:spcBef>
        <a:buFont typeface="Arial" panose="020B0604020202020204" pitchFamily="34" charset="0"/>
        <a:buChar char="•"/>
        <a:defRPr sz="5669" kern="1200">
          <a:solidFill>
            <a:schemeClr val="tx1"/>
          </a:solidFill>
          <a:latin typeface="+mn-lt"/>
          <a:ea typeface="+mn-ea"/>
          <a:cs typeface="+mn-cs"/>
        </a:defRPr>
      </a:lvl8pPr>
      <a:lvl9pPr marL="12240364" indent="-720021" algn="l" defTabSz="2880086" rtl="0" eaLnBrk="1" latinLnBrk="0" hangingPunct="1">
        <a:lnSpc>
          <a:spcPct val="90000"/>
        </a:lnSpc>
        <a:spcBef>
          <a:spcPts val="1575"/>
        </a:spcBef>
        <a:buFont typeface="Arial" panose="020B0604020202020204" pitchFamily="34" charset="0"/>
        <a:buChar char="•"/>
        <a:defRPr sz="566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2880086" rtl="0" eaLnBrk="1" latinLnBrk="0" hangingPunct="1">
        <a:defRPr sz="5669" kern="1200">
          <a:solidFill>
            <a:schemeClr val="tx1"/>
          </a:solidFill>
          <a:latin typeface="+mn-lt"/>
          <a:ea typeface="+mn-ea"/>
          <a:cs typeface="+mn-cs"/>
        </a:defRPr>
      </a:lvl1pPr>
      <a:lvl2pPr marL="1440043" algn="l" defTabSz="2880086" rtl="0" eaLnBrk="1" latinLnBrk="0" hangingPunct="1">
        <a:defRPr sz="5669" kern="1200">
          <a:solidFill>
            <a:schemeClr val="tx1"/>
          </a:solidFill>
          <a:latin typeface="+mn-lt"/>
          <a:ea typeface="+mn-ea"/>
          <a:cs typeface="+mn-cs"/>
        </a:defRPr>
      </a:lvl2pPr>
      <a:lvl3pPr marL="2880086" algn="l" defTabSz="2880086" rtl="0" eaLnBrk="1" latinLnBrk="0" hangingPunct="1">
        <a:defRPr sz="5669" kern="1200">
          <a:solidFill>
            <a:schemeClr val="tx1"/>
          </a:solidFill>
          <a:latin typeface="+mn-lt"/>
          <a:ea typeface="+mn-ea"/>
          <a:cs typeface="+mn-cs"/>
        </a:defRPr>
      </a:lvl3pPr>
      <a:lvl4pPr marL="4320129" algn="l" defTabSz="2880086" rtl="0" eaLnBrk="1" latinLnBrk="0" hangingPunct="1">
        <a:defRPr sz="5669" kern="1200">
          <a:solidFill>
            <a:schemeClr val="tx1"/>
          </a:solidFill>
          <a:latin typeface="+mn-lt"/>
          <a:ea typeface="+mn-ea"/>
          <a:cs typeface="+mn-cs"/>
        </a:defRPr>
      </a:lvl4pPr>
      <a:lvl5pPr marL="5760171" algn="l" defTabSz="2880086" rtl="0" eaLnBrk="1" latinLnBrk="0" hangingPunct="1">
        <a:defRPr sz="5669" kern="1200">
          <a:solidFill>
            <a:schemeClr val="tx1"/>
          </a:solidFill>
          <a:latin typeface="+mn-lt"/>
          <a:ea typeface="+mn-ea"/>
          <a:cs typeface="+mn-cs"/>
        </a:defRPr>
      </a:lvl5pPr>
      <a:lvl6pPr marL="7200214" algn="l" defTabSz="2880086" rtl="0" eaLnBrk="1" latinLnBrk="0" hangingPunct="1">
        <a:defRPr sz="5669" kern="1200">
          <a:solidFill>
            <a:schemeClr val="tx1"/>
          </a:solidFill>
          <a:latin typeface="+mn-lt"/>
          <a:ea typeface="+mn-ea"/>
          <a:cs typeface="+mn-cs"/>
        </a:defRPr>
      </a:lvl6pPr>
      <a:lvl7pPr marL="8640257" algn="l" defTabSz="2880086" rtl="0" eaLnBrk="1" latinLnBrk="0" hangingPunct="1">
        <a:defRPr sz="5669" kern="1200">
          <a:solidFill>
            <a:schemeClr val="tx1"/>
          </a:solidFill>
          <a:latin typeface="+mn-lt"/>
          <a:ea typeface="+mn-ea"/>
          <a:cs typeface="+mn-cs"/>
        </a:defRPr>
      </a:lvl7pPr>
      <a:lvl8pPr marL="10080300" algn="l" defTabSz="2880086" rtl="0" eaLnBrk="1" latinLnBrk="0" hangingPunct="1">
        <a:defRPr sz="5669" kern="1200">
          <a:solidFill>
            <a:schemeClr val="tx1"/>
          </a:solidFill>
          <a:latin typeface="+mn-lt"/>
          <a:ea typeface="+mn-ea"/>
          <a:cs typeface="+mn-cs"/>
        </a:defRPr>
      </a:lvl8pPr>
      <a:lvl9pPr marL="11520343" algn="l" defTabSz="2880086" rtl="0" eaLnBrk="1" latinLnBrk="0" hangingPunct="1">
        <a:defRPr sz="566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Rounded Rectangle 58">
            <a:extLst>
              <a:ext uri="{FF2B5EF4-FFF2-40B4-BE49-F238E27FC236}">
                <a16:creationId xmlns:a16="http://schemas.microsoft.com/office/drawing/2014/main" id="{AA83206E-BBEB-AF47-8343-8A45739DDBD6}"/>
              </a:ext>
            </a:extLst>
          </p:cNvPr>
          <p:cNvSpPr/>
          <p:nvPr/>
        </p:nvSpPr>
        <p:spPr>
          <a:xfrm>
            <a:off x="866796" y="31263687"/>
            <a:ext cx="11106763" cy="4156934"/>
          </a:xfrm>
          <a:prstGeom prst="roundRect">
            <a:avLst/>
          </a:prstGeom>
          <a:noFill/>
          <a:ln w="28575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62" name="Rectangle 61">
            <a:extLst>
              <a:ext uri="{FF2B5EF4-FFF2-40B4-BE49-F238E27FC236}">
                <a16:creationId xmlns:a16="http://schemas.microsoft.com/office/drawing/2014/main" id="{137B3D36-80B7-014C-9447-3FFF4D164918}"/>
              </a:ext>
            </a:extLst>
          </p:cNvPr>
          <p:cNvSpPr/>
          <p:nvPr/>
        </p:nvSpPr>
        <p:spPr>
          <a:xfrm>
            <a:off x="3927701" y="27760682"/>
            <a:ext cx="8539712" cy="669393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3" name="Rounded Rectangle 62">
            <a:extLst>
              <a:ext uri="{FF2B5EF4-FFF2-40B4-BE49-F238E27FC236}">
                <a16:creationId xmlns:a16="http://schemas.microsoft.com/office/drawing/2014/main" id="{2ED97A36-7D62-104D-A210-3CE7DC11EF3A}"/>
              </a:ext>
            </a:extLst>
          </p:cNvPr>
          <p:cNvSpPr/>
          <p:nvPr/>
        </p:nvSpPr>
        <p:spPr>
          <a:xfrm>
            <a:off x="11973560" y="32315353"/>
            <a:ext cx="11514667" cy="2592645"/>
          </a:xfrm>
          <a:prstGeom prst="roundRect">
            <a:avLst/>
          </a:prstGeom>
          <a:noFill/>
          <a:ln w="28575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1" name="Rounded Rectangle 20">
            <a:extLst>
              <a:ext uri="{FF2B5EF4-FFF2-40B4-BE49-F238E27FC236}">
                <a16:creationId xmlns:a16="http://schemas.microsoft.com/office/drawing/2014/main" id="{2F8B5803-3832-664A-9200-0DC733AD10D6}"/>
              </a:ext>
            </a:extLst>
          </p:cNvPr>
          <p:cNvSpPr/>
          <p:nvPr/>
        </p:nvSpPr>
        <p:spPr>
          <a:xfrm>
            <a:off x="1388799" y="911811"/>
            <a:ext cx="16608972" cy="4156934"/>
          </a:xfrm>
          <a:prstGeom prst="roundRect">
            <a:avLst/>
          </a:prstGeom>
          <a:noFill/>
          <a:ln w="28575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BEC29772-0CC4-A24B-93C4-3CEB59ABC174}"/>
              </a:ext>
            </a:extLst>
          </p:cNvPr>
          <p:cNvSpPr/>
          <p:nvPr/>
        </p:nvSpPr>
        <p:spPr>
          <a:xfrm>
            <a:off x="983030" y="1100349"/>
            <a:ext cx="16423262" cy="504394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3" name="Rounded Rectangle 22">
            <a:extLst>
              <a:ext uri="{FF2B5EF4-FFF2-40B4-BE49-F238E27FC236}">
                <a16:creationId xmlns:a16="http://schemas.microsoft.com/office/drawing/2014/main" id="{BCC2384B-CDEB-494F-866E-67C4B362C91A}"/>
              </a:ext>
            </a:extLst>
          </p:cNvPr>
          <p:cNvSpPr/>
          <p:nvPr/>
        </p:nvSpPr>
        <p:spPr>
          <a:xfrm>
            <a:off x="892633" y="5180276"/>
            <a:ext cx="16608972" cy="4156934"/>
          </a:xfrm>
          <a:prstGeom prst="roundRect">
            <a:avLst/>
          </a:prstGeom>
          <a:noFill/>
          <a:ln w="28575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4" name="Rounded Rectangle 23">
            <a:extLst>
              <a:ext uri="{FF2B5EF4-FFF2-40B4-BE49-F238E27FC236}">
                <a16:creationId xmlns:a16="http://schemas.microsoft.com/office/drawing/2014/main" id="{4C96F6C1-4A22-B14E-B40B-6E96DB0E1FBB}"/>
              </a:ext>
            </a:extLst>
          </p:cNvPr>
          <p:cNvSpPr/>
          <p:nvPr/>
        </p:nvSpPr>
        <p:spPr>
          <a:xfrm>
            <a:off x="874861" y="10004564"/>
            <a:ext cx="16608972" cy="4156934"/>
          </a:xfrm>
          <a:prstGeom prst="roundRect">
            <a:avLst/>
          </a:prstGeom>
          <a:noFill/>
          <a:ln w="28575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B9655601-7861-2E4C-82BC-7793ECAA9E4C}"/>
              </a:ext>
            </a:extLst>
          </p:cNvPr>
          <p:cNvSpPr/>
          <p:nvPr/>
        </p:nvSpPr>
        <p:spPr>
          <a:xfrm>
            <a:off x="752528" y="7213420"/>
            <a:ext cx="1376310" cy="208984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ounded Rectangle 30">
            <a:extLst>
              <a:ext uri="{FF2B5EF4-FFF2-40B4-BE49-F238E27FC236}">
                <a16:creationId xmlns:a16="http://schemas.microsoft.com/office/drawing/2014/main" id="{179BF9C4-0720-B34E-8D47-05FA1F579BC2}"/>
              </a:ext>
            </a:extLst>
          </p:cNvPr>
          <p:cNvSpPr/>
          <p:nvPr/>
        </p:nvSpPr>
        <p:spPr>
          <a:xfrm>
            <a:off x="2784605" y="4669909"/>
            <a:ext cx="16608972" cy="4156934"/>
          </a:xfrm>
          <a:prstGeom prst="roundRect">
            <a:avLst/>
          </a:prstGeom>
          <a:noFill/>
          <a:ln w="28575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A0DC8A65-909C-0343-8FFD-94092A14CF0C}"/>
              </a:ext>
            </a:extLst>
          </p:cNvPr>
          <p:cNvSpPr/>
          <p:nvPr/>
        </p:nvSpPr>
        <p:spPr>
          <a:xfrm>
            <a:off x="16689171" y="6309154"/>
            <a:ext cx="3539368" cy="2896333"/>
          </a:xfrm>
          <a:prstGeom prst="ellipse">
            <a:avLst/>
          </a:prstGeom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70EC743E-5334-0E41-9895-D57BD775DCF5}"/>
              </a:ext>
            </a:extLst>
          </p:cNvPr>
          <p:cNvSpPr/>
          <p:nvPr/>
        </p:nvSpPr>
        <p:spPr>
          <a:xfrm>
            <a:off x="2107066" y="7133817"/>
            <a:ext cx="16862310" cy="727932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1D73C313-8CD4-8443-A958-4C7C153C8BE4}"/>
              </a:ext>
            </a:extLst>
          </p:cNvPr>
          <p:cNvSpPr/>
          <p:nvPr/>
        </p:nvSpPr>
        <p:spPr>
          <a:xfrm>
            <a:off x="944018" y="7253041"/>
            <a:ext cx="8146648" cy="630711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BD0AA63A-309C-BB4D-ABA9-375ACCFAFF24}"/>
              </a:ext>
            </a:extLst>
          </p:cNvPr>
          <p:cNvCxnSpPr>
            <a:cxnSpLocks/>
          </p:cNvCxnSpPr>
          <p:nvPr/>
        </p:nvCxnSpPr>
        <p:spPr>
          <a:xfrm>
            <a:off x="868782" y="7024442"/>
            <a:ext cx="0" cy="6257502"/>
          </a:xfrm>
          <a:prstGeom prst="line">
            <a:avLst/>
          </a:prstGeom>
          <a:ln w="285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Rectangle 36">
            <a:extLst>
              <a:ext uri="{FF2B5EF4-FFF2-40B4-BE49-F238E27FC236}">
                <a16:creationId xmlns:a16="http://schemas.microsoft.com/office/drawing/2014/main" id="{F798F6D6-66BD-F947-8789-5E7B7494339A}"/>
              </a:ext>
            </a:extLst>
          </p:cNvPr>
          <p:cNvSpPr/>
          <p:nvPr/>
        </p:nvSpPr>
        <p:spPr>
          <a:xfrm>
            <a:off x="2264522" y="5225315"/>
            <a:ext cx="3364753" cy="113906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A2FCF8CF-14CC-8746-8FBF-43762826F966}"/>
              </a:ext>
            </a:extLst>
          </p:cNvPr>
          <p:cNvSpPr/>
          <p:nvPr/>
        </p:nvSpPr>
        <p:spPr>
          <a:xfrm>
            <a:off x="2385642" y="6502632"/>
            <a:ext cx="3364753" cy="113906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Rounded Rectangle 38">
            <a:extLst>
              <a:ext uri="{FF2B5EF4-FFF2-40B4-BE49-F238E27FC236}">
                <a16:creationId xmlns:a16="http://schemas.microsoft.com/office/drawing/2014/main" id="{A528EA4A-2EC7-414D-AD29-BD930B1E59E8}"/>
              </a:ext>
            </a:extLst>
          </p:cNvPr>
          <p:cNvSpPr/>
          <p:nvPr/>
        </p:nvSpPr>
        <p:spPr>
          <a:xfrm>
            <a:off x="1775901" y="14142568"/>
            <a:ext cx="16608972" cy="4156934"/>
          </a:xfrm>
          <a:prstGeom prst="roundRect">
            <a:avLst/>
          </a:prstGeom>
          <a:noFill/>
          <a:ln w="28575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42" name="Rounded Rectangle 41">
            <a:extLst>
              <a:ext uri="{FF2B5EF4-FFF2-40B4-BE49-F238E27FC236}">
                <a16:creationId xmlns:a16="http://schemas.microsoft.com/office/drawing/2014/main" id="{8DED37FA-0834-FE4F-9B65-DB7F2C55BF23}"/>
              </a:ext>
            </a:extLst>
          </p:cNvPr>
          <p:cNvSpPr/>
          <p:nvPr/>
        </p:nvSpPr>
        <p:spPr>
          <a:xfrm>
            <a:off x="1775901" y="18305871"/>
            <a:ext cx="16608972" cy="4156934"/>
          </a:xfrm>
          <a:prstGeom prst="roundRect">
            <a:avLst/>
          </a:prstGeom>
          <a:noFill/>
          <a:ln w="28575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40" name="Oval 39">
            <a:extLst>
              <a:ext uri="{FF2B5EF4-FFF2-40B4-BE49-F238E27FC236}">
                <a16:creationId xmlns:a16="http://schemas.microsoft.com/office/drawing/2014/main" id="{F90B3237-94AC-5F4F-AA29-B66819177C13}"/>
              </a:ext>
            </a:extLst>
          </p:cNvPr>
          <p:cNvSpPr/>
          <p:nvPr/>
        </p:nvSpPr>
        <p:spPr>
          <a:xfrm>
            <a:off x="752527" y="14173553"/>
            <a:ext cx="2942383" cy="8289252"/>
          </a:xfrm>
          <a:prstGeom prst="ellipse">
            <a:avLst/>
          </a:prstGeom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7E8B643F-27C4-B641-B961-53A20B776E62}"/>
              </a:ext>
            </a:extLst>
          </p:cNvPr>
          <p:cNvSpPr/>
          <p:nvPr/>
        </p:nvSpPr>
        <p:spPr>
          <a:xfrm>
            <a:off x="1175949" y="14675934"/>
            <a:ext cx="18087411" cy="669393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B24E5EE0-165B-344E-806A-39B31DD92356}"/>
              </a:ext>
            </a:extLst>
          </p:cNvPr>
          <p:cNvCxnSpPr>
            <a:cxnSpLocks/>
          </p:cNvCxnSpPr>
          <p:nvPr/>
        </p:nvCxnSpPr>
        <p:spPr>
          <a:xfrm>
            <a:off x="18384873" y="14745512"/>
            <a:ext cx="0" cy="6624356"/>
          </a:xfrm>
          <a:prstGeom prst="line">
            <a:avLst/>
          </a:prstGeom>
          <a:ln w="285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Rounded Rectangle 46">
            <a:extLst>
              <a:ext uri="{FF2B5EF4-FFF2-40B4-BE49-F238E27FC236}">
                <a16:creationId xmlns:a16="http://schemas.microsoft.com/office/drawing/2014/main" id="{28E5979D-1437-D549-BC77-B3CDC897F037}"/>
              </a:ext>
            </a:extLst>
          </p:cNvPr>
          <p:cNvSpPr/>
          <p:nvPr/>
        </p:nvSpPr>
        <p:spPr>
          <a:xfrm>
            <a:off x="2799275" y="16663731"/>
            <a:ext cx="16608972" cy="4156934"/>
          </a:xfrm>
          <a:prstGeom prst="roundRect">
            <a:avLst/>
          </a:prstGeom>
          <a:noFill/>
          <a:ln w="28575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1DC8EBCB-1B68-9E48-8BFA-E40262AB9FB9}"/>
              </a:ext>
            </a:extLst>
          </p:cNvPr>
          <p:cNvSpPr/>
          <p:nvPr/>
        </p:nvSpPr>
        <p:spPr>
          <a:xfrm>
            <a:off x="2264523" y="15035075"/>
            <a:ext cx="16120350" cy="669393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F0D4572D-66B0-8B46-AE64-146F15280B0B}"/>
              </a:ext>
            </a:extLst>
          </p:cNvPr>
          <p:cNvSpPr/>
          <p:nvPr/>
        </p:nvSpPr>
        <p:spPr>
          <a:xfrm>
            <a:off x="18407993" y="11398545"/>
            <a:ext cx="1618430" cy="669393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E2D23CFC-51C3-414C-8EB0-5FC30D52A93D}"/>
              </a:ext>
            </a:extLst>
          </p:cNvPr>
          <p:cNvCxnSpPr>
            <a:cxnSpLocks/>
          </p:cNvCxnSpPr>
          <p:nvPr/>
        </p:nvCxnSpPr>
        <p:spPr>
          <a:xfrm>
            <a:off x="19408247" y="12225867"/>
            <a:ext cx="0" cy="5807869"/>
          </a:xfrm>
          <a:prstGeom prst="line">
            <a:avLst/>
          </a:prstGeom>
          <a:ln w="285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Connector 53">
            <a:extLst>
              <a:ext uri="{FF2B5EF4-FFF2-40B4-BE49-F238E27FC236}">
                <a16:creationId xmlns:a16="http://schemas.microsoft.com/office/drawing/2014/main" id="{946EC201-27DE-0E49-A4CC-7EACC18C9697}"/>
              </a:ext>
            </a:extLst>
          </p:cNvPr>
          <p:cNvCxnSpPr>
            <a:cxnSpLocks/>
          </p:cNvCxnSpPr>
          <p:nvPr/>
        </p:nvCxnSpPr>
        <p:spPr>
          <a:xfrm>
            <a:off x="868782" y="22266863"/>
            <a:ext cx="0" cy="10828129"/>
          </a:xfrm>
          <a:prstGeom prst="line">
            <a:avLst/>
          </a:prstGeom>
          <a:ln w="285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Rectangle 56">
            <a:extLst>
              <a:ext uri="{FF2B5EF4-FFF2-40B4-BE49-F238E27FC236}">
                <a16:creationId xmlns:a16="http://schemas.microsoft.com/office/drawing/2014/main" id="{7A79446A-12D7-8146-99B5-CF39DF06414C}"/>
              </a:ext>
            </a:extLst>
          </p:cNvPr>
          <p:cNvSpPr/>
          <p:nvPr/>
        </p:nvSpPr>
        <p:spPr>
          <a:xfrm>
            <a:off x="1655668" y="21987390"/>
            <a:ext cx="4725254" cy="148102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03C8D974-74D1-B844-A386-A4027F14E052}"/>
              </a:ext>
            </a:extLst>
          </p:cNvPr>
          <p:cNvSpPr/>
          <p:nvPr/>
        </p:nvSpPr>
        <p:spPr>
          <a:xfrm>
            <a:off x="645369" y="6170184"/>
            <a:ext cx="2400620" cy="212358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" name="Oval 59">
            <a:extLst>
              <a:ext uri="{FF2B5EF4-FFF2-40B4-BE49-F238E27FC236}">
                <a16:creationId xmlns:a16="http://schemas.microsoft.com/office/drawing/2014/main" id="{AE800444-7919-0545-8CF2-8A1A1FDDA3A7}"/>
              </a:ext>
            </a:extLst>
          </p:cNvPr>
          <p:cNvSpPr/>
          <p:nvPr/>
        </p:nvSpPr>
        <p:spPr>
          <a:xfrm>
            <a:off x="900664" y="29517688"/>
            <a:ext cx="4251651" cy="4658005"/>
          </a:xfrm>
          <a:prstGeom prst="ellipse">
            <a:avLst/>
          </a:prstGeom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4" name="Oval 63">
            <a:extLst>
              <a:ext uri="{FF2B5EF4-FFF2-40B4-BE49-F238E27FC236}">
                <a16:creationId xmlns:a16="http://schemas.microsoft.com/office/drawing/2014/main" id="{E391CFEB-EF8B-014D-950F-D95BB8C1D242}"/>
              </a:ext>
            </a:extLst>
          </p:cNvPr>
          <p:cNvSpPr/>
          <p:nvPr/>
        </p:nvSpPr>
        <p:spPr>
          <a:xfrm>
            <a:off x="12010009" y="33435040"/>
            <a:ext cx="4251651" cy="2361624"/>
          </a:xfrm>
          <a:prstGeom prst="ellipse">
            <a:avLst/>
          </a:prstGeom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Rectangle 60">
            <a:extLst>
              <a:ext uri="{FF2B5EF4-FFF2-40B4-BE49-F238E27FC236}">
                <a16:creationId xmlns:a16="http://schemas.microsoft.com/office/drawing/2014/main" id="{132965A4-961A-F949-A809-2CED6027E445}"/>
              </a:ext>
            </a:extLst>
          </p:cNvPr>
          <p:cNvSpPr/>
          <p:nvPr/>
        </p:nvSpPr>
        <p:spPr>
          <a:xfrm>
            <a:off x="12587648" y="31199032"/>
            <a:ext cx="15337180" cy="4800705"/>
          </a:xfrm>
          <a:prstGeom prst="rect">
            <a:avLst/>
          </a:prstGeom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Triangle 64">
            <a:extLst>
              <a:ext uri="{FF2B5EF4-FFF2-40B4-BE49-F238E27FC236}">
                <a16:creationId xmlns:a16="http://schemas.microsoft.com/office/drawing/2014/main" id="{75417924-E537-344E-A69F-1DAE4B69F2F0}"/>
              </a:ext>
            </a:extLst>
          </p:cNvPr>
          <p:cNvSpPr/>
          <p:nvPr/>
        </p:nvSpPr>
        <p:spPr>
          <a:xfrm rot="5400000">
            <a:off x="9607338" y="26748691"/>
            <a:ext cx="6841071" cy="1498601"/>
          </a:xfrm>
          <a:prstGeom prst="triangle">
            <a:avLst>
              <a:gd name="adj" fmla="val 52920"/>
            </a:avLst>
          </a:prstGeom>
          <a:solidFill>
            <a:schemeClr val="accent3">
              <a:lumMod val="40000"/>
              <a:lumOff val="60000"/>
              <a:alpha val="22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" name="Rectangle 65">
            <a:extLst>
              <a:ext uri="{FF2B5EF4-FFF2-40B4-BE49-F238E27FC236}">
                <a16:creationId xmlns:a16="http://schemas.microsoft.com/office/drawing/2014/main" id="{F6D7F899-A6C4-B240-AAFA-89B9B7D97ECB}"/>
              </a:ext>
            </a:extLst>
          </p:cNvPr>
          <p:cNvSpPr/>
          <p:nvPr/>
        </p:nvSpPr>
        <p:spPr>
          <a:xfrm>
            <a:off x="1388800" y="24077455"/>
            <a:ext cx="10889774" cy="6841071"/>
          </a:xfrm>
          <a:prstGeom prst="rect">
            <a:avLst/>
          </a:prstGeom>
          <a:solidFill>
            <a:schemeClr val="accent3">
              <a:lumMod val="40000"/>
              <a:lumOff val="60000"/>
              <a:alpha val="22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7" name="Triangle 66">
            <a:extLst>
              <a:ext uri="{FF2B5EF4-FFF2-40B4-BE49-F238E27FC236}">
                <a16:creationId xmlns:a16="http://schemas.microsoft.com/office/drawing/2014/main" id="{36BFE3E4-5C00-A245-BBEF-887B6672F0E1}"/>
              </a:ext>
            </a:extLst>
          </p:cNvPr>
          <p:cNvSpPr/>
          <p:nvPr/>
        </p:nvSpPr>
        <p:spPr>
          <a:xfrm rot="10800000">
            <a:off x="12278571" y="24104945"/>
            <a:ext cx="2997206" cy="3667152"/>
          </a:xfrm>
          <a:prstGeom prst="triangle">
            <a:avLst>
              <a:gd name="adj" fmla="val 49076"/>
            </a:avLst>
          </a:prstGeom>
          <a:solidFill>
            <a:schemeClr val="accent4">
              <a:lumMod val="20000"/>
              <a:lumOff val="80000"/>
              <a:alpha val="57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68" name="Triangle 67">
            <a:extLst>
              <a:ext uri="{FF2B5EF4-FFF2-40B4-BE49-F238E27FC236}">
                <a16:creationId xmlns:a16="http://schemas.microsoft.com/office/drawing/2014/main" id="{B5572DE7-808F-3B46-AD6E-B840BBD0827D}"/>
              </a:ext>
            </a:extLst>
          </p:cNvPr>
          <p:cNvSpPr/>
          <p:nvPr/>
        </p:nvSpPr>
        <p:spPr>
          <a:xfrm>
            <a:off x="12278571" y="27713362"/>
            <a:ext cx="2997206" cy="3205164"/>
          </a:xfrm>
          <a:prstGeom prst="triangle">
            <a:avLst>
              <a:gd name="adj" fmla="val 49247"/>
            </a:avLst>
          </a:prstGeom>
          <a:solidFill>
            <a:schemeClr val="accent4">
              <a:lumMod val="20000"/>
              <a:lumOff val="80000"/>
              <a:alpha val="57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69" name="Triangle 68">
            <a:extLst>
              <a:ext uri="{FF2B5EF4-FFF2-40B4-BE49-F238E27FC236}">
                <a16:creationId xmlns:a16="http://schemas.microsoft.com/office/drawing/2014/main" id="{405FD874-1AD9-744D-8D83-EAFBED452950}"/>
              </a:ext>
            </a:extLst>
          </p:cNvPr>
          <p:cNvSpPr/>
          <p:nvPr/>
        </p:nvSpPr>
        <p:spPr>
          <a:xfrm rot="16200000">
            <a:off x="11105842" y="26784692"/>
            <a:ext cx="6841071" cy="1498601"/>
          </a:xfrm>
          <a:prstGeom prst="triangle">
            <a:avLst>
              <a:gd name="adj" fmla="val 46237"/>
            </a:avLst>
          </a:prstGeom>
          <a:solidFill>
            <a:schemeClr val="accent4">
              <a:lumMod val="20000"/>
              <a:lumOff val="80000"/>
              <a:alpha val="57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0" name="Rectangle 69">
            <a:extLst>
              <a:ext uri="{FF2B5EF4-FFF2-40B4-BE49-F238E27FC236}">
                <a16:creationId xmlns:a16="http://schemas.microsoft.com/office/drawing/2014/main" id="{31939109-D380-FF47-99C3-01F95B328063}"/>
              </a:ext>
            </a:extLst>
          </p:cNvPr>
          <p:cNvSpPr/>
          <p:nvPr/>
        </p:nvSpPr>
        <p:spPr>
          <a:xfrm rot="10800000">
            <a:off x="15275676" y="24095166"/>
            <a:ext cx="12744152" cy="6841071"/>
          </a:xfrm>
          <a:prstGeom prst="rect">
            <a:avLst/>
          </a:prstGeom>
          <a:gradFill>
            <a:gsLst>
              <a:gs pos="0">
                <a:schemeClr val="accent4">
                  <a:lumMod val="20000"/>
                  <a:lumOff val="80000"/>
                </a:schemeClr>
              </a:gs>
              <a:gs pos="35000">
                <a:schemeClr val="accent4">
                  <a:lumMod val="20000"/>
                  <a:lumOff val="80000"/>
                  <a:alpha val="28000"/>
                </a:schemeClr>
              </a:gs>
              <a:gs pos="100000">
                <a:schemeClr val="accent4">
                  <a:lumMod val="20000"/>
                  <a:lumOff val="80000"/>
                  <a:alpha val="68000"/>
                </a:schemeClr>
              </a:gs>
            </a:gsLst>
            <a:path path="circle">
              <a:fillToRect l="50000" t="-80000" r="50000" b="180000"/>
            </a:path>
          </a:gra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6" name="Rectangle 75">
            <a:extLst>
              <a:ext uri="{FF2B5EF4-FFF2-40B4-BE49-F238E27FC236}">
                <a16:creationId xmlns:a16="http://schemas.microsoft.com/office/drawing/2014/main" id="{87E37083-C1F7-9E43-BC66-FD3A1A71B7F6}"/>
              </a:ext>
            </a:extLst>
          </p:cNvPr>
          <p:cNvSpPr/>
          <p:nvPr/>
        </p:nvSpPr>
        <p:spPr>
          <a:xfrm>
            <a:off x="2389017" y="1206992"/>
            <a:ext cx="15640285" cy="394621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7" name="Rectangle 76">
            <a:extLst>
              <a:ext uri="{FF2B5EF4-FFF2-40B4-BE49-F238E27FC236}">
                <a16:creationId xmlns:a16="http://schemas.microsoft.com/office/drawing/2014/main" id="{D44550F0-D132-FD47-B5B4-5E0144B25FBE}"/>
              </a:ext>
            </a:extLst>
          </p:cNvPr>
          <p:cNvSpPr/>
          <p:nvPr/>
        </p:nvSpPr>
        <p:spPr>
          <a:xfrm>
            <a:off x="16311908" y="4809199"/>
            <a:ext cx="2400620" cy="212358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8" name="Rounded Rectangle 77">
            <a:extLst>
              <a:ext uri="{FF2B5EF4-FFF2-40B4-BE49-F238E27FC236}">
                <a16:creationId xmlns:a16="http://schemas.microsoft.com/office/drawing/2014/main" id="{DDA8EBE1-4B78-9747-95FB-1F47983DC514}"/>
              </a:ext>
            </a:extLst>
          </p:cNvPr>
          <p:cNvSpPr/>
          <p:nvPr/>
        </p:nvSpPr>
        <p:spPr>
          <a:xfrm>
            <a:off x="1406416" y="1020932"/>
            <a:ext cx="16608972" cy="4156934"/>
          </a:xfrm>
          <a:prstGeom prst="roundRect">
            <a:avLst/>
          </a:prstGeom>
          <a:noFill/>
          <a:ln w="28575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408016F4-A5D9-CD4E-B6BC-5F2D09431411}"/>
              </a:ext>
            </a:extLst>
          </p:cNvPr>
          <p:cNvSpPr/>
          <p:nvPr/>
        </p:nvSpPr>
        <p:spPr>
          <a:xfrm>
            <a:off x="0" y="0"/>
            <a:ext cx="28800425" cy="3699917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99000"/>
                </a:schemeClr>
              </a:gs>
              <a:gs pos="21000">
                <a:schemeClr val="accent5">
                  <a:lumMod val="75000"/>
                </a:schemeClr>
              </a:gs>
              <a:gs pos="37000">
                <a:schemeClr val="accent1">
                  <a:lumMod val="75000"/>
                </a:schemeClr>
              </a:gs>
              <a:gs pos="100000">
                <a:schemeClr val="accent1">
                  <a:lumMod val="91000"/>
                  <a:lumOff val="9000"/>
                </a:schemeClr>
              </a:gs>
            </a:gsLst>
            <a:path path="rect">
              <a:fillToRect l="100000" t="100000"/>
            </a:path>
            <a:tileRect r="-100000" b="-100000"/>
          </a:gradFill>
          <a:ln>
            <a:noFill/>
          </a:ln>
          <a:effectLst>
            <a:outerShdw blurRad="165100" dist="228600" dir="5400000" algn="ctr" rotWithShape="0">
              <a:srgbClr val="000000">
                <a:alpha val="43137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932160A7-CA79-BF40-9372-D23925F3DA8B}"/>
              </a:ext>
            </a:extLst>
          </p:cNvPr>
          <p:cNvSpPr/>
          <p:nvPr/>
        </p:nvSpPr>
        <p:spPr>
          <a:xfrm>
            <a:off x="16790502" y="746302"/>
            <a:ext cx="2377841" cy="2377841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63AD33F6-69D0-8149-92D5-94C28902B58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921184" y="876984"/>
            <a:ext cx="2064280" cy="2064280"/>
          </a:xfrm>
          <a:prstGeom prst="rect">
            <a:avLst/>
          </a:prstGeom>
        </p:spPr>
      </p:pic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65924ED4-0B1B-3641-94ED-DFB34F599020}"/>
              </a:ext>
            </a:extLst>
          </p:cNvPr>
          <p:cNvCxnSpPr>
            <a:cxnSpLocks/>
            <a:stCxn id="11" idx="4"/>
          </p:cNvCxnSpPr>
          <p:nvPr/>
        </p:nvCxnSpPr>
        <p:spPr>
          <a:xfrm>
            <a:off x="17979423" y="3124143"/>
            <a:ext cx="16915" cy="549498"/>
          </a:xfrm>
          <a:prstGeom prst="line">
            <a:avLst/>
          </a:prstGeom>
          <a:ln w="28575"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Rectangle 6">
            <a:extLst>
              <a:ext uri="{FF2B5EF4-FFF2-40B4-BE49-F238E27FC236}">
                <a16:creationId xmlns:a16="http://schemas.microsoft.com/office/drawing/2014/main" id="{5FCF6672-FC71-F048-9C91-01DE4BA4427A}"/>
              </a:ext>
            </a:extLst>
          </p:cNvPr>
          <p:cNvSpPr/>
          <p:nvPr/>
        </p:nvSpPr>
        <p:spPr>
          <a:xfrm>
            <a:off x="346841" y="283778"/>
            <a:ext cx="27968028" cy="35440883"/>
          </a:xfrm>
          <a:prstGeom prst="rect">
            <a:avLst/>
          </a:prstGeom>
          <a:noFill/>
          <a:ln w="28575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4851C7C0-960D-BB44-A0C7-1F173853265C}"/>
              </a:ext>
            </a:extLst>
          </p:cNvPr>
          <p:cNvSpPr txBox="1"/>
          <p:nvPr/>
        </p:nvSpPr>
        <p:spPr>
          <a:xfrm>
            <a:off x="6040391" y="981993"/>
            <a:ext cx="10575231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500" dirty="0">
                <a:solidFill>
                  <a:schemeClr val="bg1"/>
                </a:solidFill>
                <a:latin typeface="Russo One" panose="02000503050000020004" pitchFamily="2" charset="0"/>
              </a:rPr>
              <a:t>CRYPTOIntel</a:t>
            </a:r>
          </a:p>
        </p:txBody>
      </p:sp>
      <p:sp>
        <p:nvSpPr>
          <p:cNvPr id="79" name="Rectangle 78">
            <a:extLst>
              <a:ext uri="{FF2B5EF4-FFF2-40B4-BE49-F238E27FC236}">
                <a16:creationId xmlns:a16="http://schemas.microsoft.com/office/drawing/2014/main" id="{EB92C133-DA30-E147-801C-275CD80A2D53}"/>
              </a:ext>
            </a:extLst>
          </p:cNvPr>
          <p:cNvSpPr/>
          <p:nvPr/>
        </p:nvSpPr>
        <p:spPr>
          <a:xfrm>
            <a:off x="868782" y="4054009"/>
            <a:ext cx="1281917" cy="113906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0927A651-C658-D148-8AB4-15A1678CC5D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69248"/>
          <a:stretch/>
        </p:blipFill>
        <p:spPr>
          <a:xfrm>
            <a:off x="1037302" y="2374862"/>
            <a:ext cx="4355148" cy="2168626"/>
          </a:xfrm>
          <a:prstGeom prst="rect">
            <a:avLst/>
          </a:prstGeom>
          <a:effectLst>
            <a:outerShdw blurRad="304800" dist="203200" dir="5400000" algn="t" rotWithShape="0">
              <a:prstClr val="black">
                <a:alpha val="40000"/>
              </a:prstClr>
            </a:outerShdw>
          </a:effectLst>
        </p:spPr>
      </p:pic>
      <p:sp>
        <p:nvSpPr>
          <p:cNvPr id="82" name="TextBox 81">
            <a:extLst>
              <a:ext uri="{FF2B5EF4-FFF2-40B4-BE49-F238E27FC236}">
                <a16:creationId xmlns:a16="http://schemas.microsoft.com/office/drawing/2014/main" id="{E443F098-9A3C-204A-9D8A-FC83B7850AA1}"/>
              </a:ext>
            </a:extLst>
          </p:cNvPr>
          <p:cNvSpPr txBox="1"/>
          <p:nvPr/>
        </p:nvSpPr>
        <p:spPr>
          <a:xfrm>
            <a:off x="21267214" y="1058059"/>
            <a:ext cx="548640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chemeClr val="bg1"/>
                </a:solidFill>
                <a:latin typeface="Russo One" panose="02000503050000020004" pitchFamily="2" charset="0"/>
              </a:rPr>
              <a:t>Tushar Chand Kapoor</a:t>
            </a:r>
          </a:p>
          <a:p>
            <a:r>
              <a:rPr lang="en-US" sz="3600" dirty="0">
                <a:solidFill>
                  <a:schemeClr val="bg1"/>
                </a:solidFill>
                <a:latin typeface="Russo One" panose="02000503050000020004" pitchFamily="2" charset="0"/>
              </a:rPr>
              <a:t>Mehak Parashar</a:t>
            </a:r>
          </a:p>
          <a:p>
            <a:r>
              <a:rPr lang="en-US" sz="3600" dirty="0">
                <a:solidFill>
                  <a:schemeClr val="bg1"/>
                </a:solidFill>
                <a:latin typeface="Russo One" panose="02000503050000020004" pitchFamily="2" charset="0"/>
              </a:rPr>
              <a:t>Syed Ikram</a:t>
            </a:r>
          </a:p>
        </p:txBody>
      </p:sp>
    </p:spTree>
    <p:extLst>
      <p:ext uri="{BB962C8B-B14F-4D97-AF65-F5344CB8AC3E}">
        <p14:creationId xmlns:p14="http://schemas.microsoft.com/office/powerpoint/2010/main" val="199903983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F23092-ED5F-B446-8517-3533B796B7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F1D6FE-E964-E449-8FA6-B385020A648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2A21233-3121-B643-BED4-6A9CC543FD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28800425" cy="361909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513831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166</TotalTime>
  <Words>8</Words>
  <Application>Microsoft Macintosh PowerPoint</Application>
  <PresentationFormat>Custom</PresentationFormat>
  <Paragraphs>4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7" baseType="lpstr">
      <vt:lpstr>Arial</vt:lpstr>
      <vt:lpstr>Calibri</vt:lpstr>
      <vt:lpstr>Calibri Light</vt:lpstr>
      <vt:lpstr>Russo One</vt:lpstr>
      <vt:lpstr>Office Theme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Tushar Chand Kapoor</dc:creator>
  <cp:lastModifiedBy>Tushar Chand Kapoor</cp:lastModifiedBy>
  <cp:revision>13</cp:revision>
  <dcterms:created xsi:type="dcterms:W3CDTF">2019-04-05T01:51:11Z</dcterms:created>
  <dcterms:modified xsi:type="dcterms:W3CDTF">2019-04-05T04:38:02Z</dcterms:modified>
</cp:coreProperties>
</file>

<file path=docProps/thumbnail.jpeg>
</file>